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	<Relationship Id="rId44" Type="http://schemas.openxmlformats.org/officeDocument/2006/relationships/slide" Target="slides/slide39.xml" />
	<Relationship Id="rId45" Type="http://schemas.openxmlformats.org/officeDocument/2006/relationships/slide" Target="slides/slide40.xml" />
	<Relationship Id="rId46" Type="http://schemas.openxmlformats.org/officeDocument/2006/relationships/slide" Target="slides/slide41.xml" />
	<Relationship Id="rId47" Type="http://schemas.openxmlformats.org/officeDocument/2006/relationships/slide" Target="slides/slide42.xml" />
	<Relationship Id="rId48" Type="http://schemas.openxmlformats.org/officeDocument/2006/relationships/slide" Target="slides/slide43.xml" />
	<Relationship Id="rId49" Type="http://schemas.openxmlformats.org/officeDocument/2006/relationships/slide" Target="slides/slide44.xml" />
	<Relationship Id="rId50" Type="http://schemas.openxmlformats.org/officeDocument/2006/relationships/slide" Target="slides/slide45.xml" />
	<Relationship Id="rId51" Type="http://schemas.openxmlformats.org/officeDocument/2006/relationships/slide" Target="slides/slide46.xml" />
	<Relationship Id="rId52" Type="http://schemas.openxmlformats.org/officeDocument/2006/relationships/slide" Target="slides/slide47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2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3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4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6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7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0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1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2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4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5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8.jpeg" />
</Relationships>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9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.jpeg" />
</Relationships>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0.jpeg" />
</Relationships>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1.jpeg" />
</Relationships>
</file>

<file path=ppt/slides/_rels/slide4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2.jpeg" />
</Relationships>
</file>

<file path=ppt/slides/_rels/slide4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3.jpeg" />
</Relationships>
</file>

<file path=ppt/slides/_rels/slide4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4.jpeg" />
</Relationships>
</file>

<file path=ppt/slides/_rels/slide4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5.jpeg" />
</Relationships>
</file>

<file path=ppt/slides/_rels/slide4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</Relationships>
</file>

<file path=ppt/slides/_rels/slide4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7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